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2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9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3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3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F4FF-02C5-427F-B901-999DE485435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0E43-489A-4651-89B1-36CC92E66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A688B-4D97-41BF-B2F4-020CAEE98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" y="0"/>
            <a:ext cx="7665371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365BF-CD18-413E-842B-9EDFE4E6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35" y="163100"/>
            <a:ext cx="4999329" cy="7049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9EB7A6-F5E0-4F12-A37C-C1C309B82127}"/>
              </a:ext>
            </a:extLst>
          </p:cNvPr>
          <p:cNvSpPr/>
          <p:nvPr/>
        </p:nvSpPr>
        <p:spPr>
          <a:xfrm>
            <a:off x="291915" y="7212267"/>
            <a:ext cx="71885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Step 1B was not able to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Happen. Too many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Participants. Go To Mall.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97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9AA63-7F83-40E8-B99F-64667E726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391"/>
            <a:ext cx="7772400" cy="4204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2A3A2C-1908-455E-AC53-2526D4639C33}"/>
              </a:ext>
            </a:extLst>
          </p:cNvPr>
          <p:cNvSpPr/>
          <p:nvPr/>
        </p:nvSpPr>
        <p:spPr>
          <a:xfrm>
            <a:off x="-11026" y="4858207"/>
            <a:ext cx="746428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regroup stop at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Greece Ridge Center Mall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at the old Sears Parking 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area.  Some cars/trucks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were cropped from this.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400+ Vehicles took part.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25B71E-2B42-48A9-B117-5B766D202975}"/>
              </a:ext>
            </a:extLst>
          </p:cNvPr>
          <p:cNvCxnSpPr/>
          <p:nvPr/>
        </p:nvCxnSpPr>
        <p:spPr>
          <a:xfrm flipH="1">
            <a:off x="7345311" y="2768600"/>
            <a:ext cx="215900" cy="596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89F62-07C8-420B-A9A3-EA3DED1E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38" y="213634"/>
            <a:ext cx="4116724" cy="63740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38DD77-82EE-4ED9-81AE-FACE981A8D42}"/>
              </a:ext>
            </a:extLst>
          </p:cNvPr>
          <p:cNvSpPr/>
          <p:nvPr/>
        </p:nvSpPr>
        <p:spPr>
          <a:xfrm>
            <a:off x="2" y="6692688"/>
            <a:ext cx="784137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 during the regroup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practicing social distancing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were not allowed to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get out at 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he hospitals</a:t>
            </a:r>
          </a:p>
        </p:txBody>
      </p:sp>
    </p:spTree>
    <p:extLst>
      <p:ext uri="{BB962C8B-B14F-4D97-AF65-F5344CB8AC3E}">
        <p14:creationId xmlns:p14="http://schemas.microsoft.com/office/powerpoint/2010/main" val="113257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02E780-2202-4083-9C16-FDD6EE697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114" y="2909827"/>
            <a:ext cx="8154627" cy="52846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DFD687-2EE5-4A0F-802B-F8F637CCEBCC}"/>
              </a:ext>
            </a:extLst>
          </p:cNvPr>
          <p:cNvSpPr/>
          <p:nvPr/>
        </p:nvSpPr>
        <p:spPr>
          <a:xfrm>
            <a:off x="965623" y="428913"/>
            <a:ext cx="5841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www.bitchencustoms.com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673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3B681-3E6E-4763-8B80-3236289AB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224304"/>
            <a:ext cx="7557247" cy="5768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B1CD40-F5D2-4F58-B190-94768FB66BCA}"/>
              </a:ext>
            </a:extLst>
          </p:cNvPr>
          <p:cNvSpPr/>
          <p:nvPr/>
        </p:nvSpPr>
        <p:spPr>
          <a:xfrm>
            <a:off x="254885" y="6208076"/>
            <a:ext cx="72626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NOTE : Face-Filter  in use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pon arriving at old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Irondequoit mall</a:t>
            </a:r>
          </a:p>
        </p:txBody>
      </p:sp>
    </p:spTree>
    <p:extLst>
      <p:ext uri="{BB962C8B-B14F-4D97-AF65-F5344CB8AC3E}">
        <p14:creationId xmlns:p14="http://schemas.microsoft.com/office/powerpoint/2010/main" val="115948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094F4E-69CA-44AE-8D34-751ADF55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96"/>
            <a:ext cx="7640116" cy="4667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09732-BA08-4F28-957F-8F6EE6145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" y="5029200"/>
            <a:ext cx="7423569" cy="46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8F85EA-DE36-4744-971F-B4C73FCCA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3" y="5298142"/>
            <a:ext cx="7213694" cy="45988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170CF-95C0-466B-872F-1B32E65D41C4}"/>
              </a:ext>
            </a:extLst>
          </p:cNvPr>
          <p:cNvSpPr/>
          <p:nvPr/>
        </p:nvSpPr>
        <p:spPr>
          <a:xfrm>
            <a:off x="1247627" y="1824335"/>
            <a:ext cx="54654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Todd and Caswell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Contingent</a:t>
            </a:r>
          </a:p>
          <a:p>
            <a:pPr algn="ctr"/>
            <a: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(NOTE:  the Red, White and Blue)</a:t>
            </a:r>
          </a:p>
        </p:txBody>
      </p:sp>
    </p:spTree>
    <p:extLst>
      <p:ext uri="{BB962C8B-B14F-4D97-AF65-F5344CB8AC3E}">
        <p14:creationId xmlns:p14="http://schemas.microsoft.com/office/powerpoint/2010/main" val="309067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94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Todd, Kevin (US)</dc:creator>
  <cp:lastModifiedBy>Todd, Kevin (US)</cp:lastModifiedBy>
  <cp:revision>7</cp:revision>
  <dcterms:created xsi:type="dcterms:W3CDTF">2020-05-04T12:29:21Z</dcterms:created>
  <dcterms:modified xsi:type="dcterms:W3CDTF">2020-05-13T15:04:52Z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1e695c97-2f54-4a81-8c1d-9b4a0b5d022b</vt:lpwstr>
  </property>
  <property fmtid="{D5CDD505-2E9C-101B-9397-08002B2CF9AE}" pid="3" name="L3HarrisCategorization">
    <vt:lpwstr>Unrestricted</vt:lpwstr>
  </property>
  <property fmtid="{D5CDD505-2E9C-101B-9397-08002B2CF9AE}" pid="4" name="CLASSIFICATION">
    <vt:lpwstr>General</vt:lpwstr>
  </property>
</Properties>
</file>